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1" r:id="rId16"/>
    <p:sldId id="269" r:id="rId17"/>
    <p:sldId id="270" r:id="rId18"/>
    <p:sldId id="272" r:id="rId19"/>
    <p:sldId id="274" r:id="rId20"/>
    <p:sldId id="275" r:id="rId21"/>
    <p:sldId id="282" r:id="rId22"/>
    <p:sldId id="280" r:id="rId23"/>
    <p:sldId id="281" r:id="rId24"/>
    <p:sldId id="276" r:id="rId25"/>
    <p:sldId id="277"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8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45E1E-FD2F-5D49-B8FF-5F08902C94CC}" type="datetimeFigureOut">
              <a:rPr lang="en-US" smtClean="0"/>
              <a:t>3/13/2018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5F86D-22EC-2F4F-84B6-D44DFCE6EDA9}" type="slidenum">
              <a:rPr lang="en-US" smtClean="0"/>
              <a:t>‹#›</a:t>
            </a:fld>
            <a:endParaRPr lang="en-US"/>
          </a:p>
        </p:txBody>
      </p:sp>
    </p:spTree>
    <p:extLst>
      <p:ext uri="{BB962C8B-B14F-4D97-AF65-F5344CB8AC3E}">
        <p14:creationId xmlns:p14="http://schemas.microsoft.com/office/powerpoint/2010/main" val="566012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Inanna or Ishtar—ancient Sumerian goddess. her descent into and return from Kur, the ancient Sumerian underworld</a:t>
            </a:r>
          </a:p>
        </p:txBody>
      </p:sp>
      <p:sp>
        <p:nvSpPr>
          <p:cNvPr id="4" name="Slide Number Placeholder 3"/>
          <p:cNvSpPr>
            <a:spLocks noGrp="1"/>
          </p:cNvSpPr>
          <p:nvPr>
            <p:ph type="sldNum" sz="quarter" idx="10"/>
          </p:nvPr>
        </p:nvSpPr>
        <p:spPr/>
        <p:txBody>
          <a:bodyPr/>
          <a:lstStyle/>
          <a:p>
            <a:fld id="{E1D5F86D-22EC-2F4F-84B6-D44DFCE6EDA9}" type="slidenum">
              <a:rPr lang="en-US" smtClean="0"/>
              <a:t>17</a:t>
            </a:fld>
            <a:endParaRPr lang="en-US"/>
          </a:p>
        </p:txBody>
      </p:sp>
    </p:spTree>
    <p:extLst>
      <p:ext uri="{BB962C8B-B14F-4D97-AF65-F5344CB8AC3E}">
        <p14:creationId xmlns:p14="http://schemas.microsoft.com/office/powerpoint/2010/main" val="381256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Daenerys Targaryen</a:t>
            </a:r>
          </a:p>
        </p:txBody>
      </p:sp>
      <p:sp>
        <p:nvSpPr>
          <p:cNvPr id="4" name="Slide Number Placeholder 3"/>
          <p:cNvSpPr>
            <a:spLocks noGrp="1"/>
          </p:cNvSpPr>
          <p:nvPr>
            <p:ph type="sldNum" sz="quarter" idx="10"/>
          </p:nvPr>
        </p:nvSpPr>
        <p:spPr/>
        <p:txBody>
          <a:bodyPr/>
          <a:lstStyle/>
          <a:p>
            <a:fld id="{E1D5F86D-22EC-2F4F-84B6-D44DFCE6EDA9}" type="slidenum">
              <a:rPr lang="en-US" smtClean="0"/>
              <a:t>18</a:t>
            </a:fld>
            <a:endParaRPr lang="en-US"/>
          </a:p>
        </p:txBody>
      </p:sp>
    </p:spTree>
    <p:extLst>
      <p:ext uri="{BB962C8B-B14F-4D97-AF65-F5344CB8AC3E}">
        <p14:creationId xmlns:p14="http://schemas.microsoft.com/office/powerpoint/2010/main" val="318876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CA"/>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3/13/2018</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CA"/>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CA"/>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CA"/>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CA"/>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CA"/>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CA"/>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Your Portfolio</a:t>
            </a:r>
          </a:p>
        </p:txBody>
      </p:sp>
      <p:sp>
        <p:nvSpPr>
          <p:cNvPr id="3" name="Subtitle 2"/>
          <p:cNvSpPr>
            <a:spLocks noGrp="1"/>
          </p:cNvSpPr>
          <p:nvPr>
            <p:ph type="subTitle" idx="1"/>
          </p:nvPr>
        </p:nvSpPr>
        <p:spPr/>
        <p:txBody>
          <a:bodyPr>
            <a:normAutofit/>
          </a:bodyPr>
          <a:lstStyle/>
          <a:p>
            <a:r>
              <a:rPr lang="en-US" sz="3600" dirty="0"/>
              <a:t>What it is and how to develop it</a:t>
            </a:r>
          </a:p>
        </p:txBody>
      </p:sp>
    </p:spTree>
    <p:extLst>
      <p:ext uri="{BB962C8B-B14F-4D97-AF65-F5344CB8AC3E}">
        <p14:creationId xmlns:p14="http://schemas.microsoft.com/office/powerpoint/2010/main" val="408934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18610" y="1546412"/>
            <a:ext cx="7443258" cy="5043392"/>
          </a:xfrm>
        </p:spPr>
      </p:pic>
    </p:spTree>
    <p:extLst>
      <p:ext uri="{BB962C8B-B14F-4D97-AF65-F5344CB8AC3E}">
        <p14:creationId xmlns:p14="http://schemas.microsoft.com/office/powerpoint/2010/main" val="341968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971676" y="1546412"/>
            <a:ext cx="4767791" cy="5252125"/>
          </a:xfrm>
        </p:spPr>
      </p:pic>
    </p:spTree>
    <p:extLst>
      <p:ext uri="{BB962C8B-B14F-4D97-AF65-F5344CB8AC3E}">
        <p14:creationId xmlns:p14="http://schemas.microsoft.com/office/powerpoint/2010/main" val="265813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3" name="Content Placeholder 2"/>
          <p:cNvSpPr>
            <a:spLocks noGrp="1"/>
          </p:cNvSpPr>
          <p:nvPr>
            <p:ph sz="half" idx="1"/>
          </p:nvPr>
        </p:nvSpPr>
        <p:spPr>
          <a:xfrm>
            <a:off x="135467" y="1546413"/>
            <a:ext cx="4521200" cy="5463988"/>
          </a:xfrm>
        </p:spPr>
        <p:txBody>
          <a:bodyPr>
            <a:noAutofit/>
          </a:bodyPr>
          <a:lstStyle/>
          <a:p>
            <a:pPr marL="0" indent="0">
              <a:buNone/>
            </a:pPr>
            <a:r>
              <a:rPr lang="en-US" sz="2800" dirty="0"/>
              <a:t>In </a:t>
            </a:r>
            <a:r>
              <a:rPr lang="en-US" sz="2800" dirty="0" err="1"/>
              <a:t>narratology</a:t>
            </a:r>
            <a:r>
              <a:rPr lang="en-US" sz="2800" dirty="0"/>
              <a:t> and comparative mythology, </a:t>
            </a:r>
            <a:r>
              <a:rPr lang="en-US" sz="2800" b="1" dirty="0"/>
              <a:t>the </a:t>
            </a:r>
            <a:r>
              <a:rPr lang="en-US" sz="2800" b="1" dirty="0" err="1"/>
              <a:t>monomyth</a:t>
            </a:r>
            <a:r>
              <a:rPr lang="en-US" sz="2800" dirty="0"/>
              <a:t>, or the hero's journey, is the common template of a broad category of tales that involve a hero who goes on an adventure, and in a decisive crisis wins a victory, and then comes home changed or transformed.</a:t>
            </a:r>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805046" y="1762124"/>
            <a:ext cx="4126874" cy="4689475"/>
          </a:xfrm>
        </p:spPr>
      </p:pic>
    </p:spTree>
    <p:extLst>
      <p:ext uri="{BB962C8B-B14F-4D97-AF65-F5344CB8AC3E}">
        <p14:creationId xmlns:p14="http://schemas.microsoft.com/office/powerpoint/2010/main" val="66908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4" name="Content Placeholder 3"/>
          <p:cNvSpPr>
            <a:spLocks noGrp="1"/>
          </p:cNvSpPr>
          <p:nvPr>
            <p:ph sz="half" idx="2"/>
          </p:nvPr>
        </p:nvSpPr>
        <p:spPr>
          <a:xfrm>
            <a:off x="8500532" y="3301999"/>
            <a:ext cx="144993" cy="2824163"/>
          </a:xfrm>
        </p:spPr>
        <p:txBody>
          <a:bodyPr/>
          <a:lstStyle/>
          <a:p>
            <a:endParaRPr lang="en-US" dirty="0"/>
          </a:p>
        </p:txBody>
      </p:sp>
      <p:pic>
        <p:nvPicPr>
          <p:cNvPr id="10" name="Content Placeholder 9"/>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t="-626"/>
          <a:stretch/>
        </p:blipFill>
        <p:spPr>
          <a:xfrm>
            <a:off x="2479675" y="1546412"/>
            <a:ext cx="3840480" cy="5172418"/>
          </a:xfrm>
        </p:spPr>
      </p:pic>
    </p:spTree>
    <p:extLst>
      <p:ext uri="{BB962C8B-B14F-4D97-AF65-F5344CB8AC3E}">
        <p14:creationId xmlns:p14="http://schemas.microsoft.com/office/powerpoint/2010/main" val="215999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4" name="Content Placeholder 3"/>
          <p:cNvSpPr>
            <a:spLocks noGrp="1"/>
          </p:cNvSpPr>
          <p:nvPr>
            <p:ph sz="half" idx="2"/>
          </p:nvPr>
        </p:nvSpPr>
        <p:spPr>
          <a:xfrm>
            <a:off x="8500532" y="3301999"/>
            <a:ext cx="144993" cy="2824163"/>
          </a:xfrm>
        </p:spPr>
        <p:txBody>
          <a:bodyPr/>
          <a:lstStyle/>
          <a:p>
            <a:endParaRPr lang="en-US" dirty="0"/>
          </a:p>
        </p:txBody>
      </p:sp>
      <p:pic>
        <p:nvPicPr>
          <p:cNvPr id="8" name="Content Placeholder 7"/>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859" r="-2811"/>
          <a:stretch/>
        </p:blipFill>
        <p:spPr>
          <a:xfrm>
            <a:off x="257381" y="1762125"/>
            <a:ext cx="9005152" cy="4824942"/>
          </a:xfrm>
        </p:spPr>
      </p:pic>
    </p:spTree>
    <p:extLst>
      <p:ext uri="{BB962C8B-B14F-4D97-AF65-F5344CB8AC3E}">
        <p14:creationId xmlns:p14="http://schemas.microsoft.com/office/powerpoint/2010/main" val="415442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 so, again, what is the portfolio about?</a:t>
            </a:r>
          </a:p>
        </p:txBody>
      </p:sp>
      <p:pic>
        <p:nvPicPr>
          <p:cNvPr id="6" name="Content Placeholder 5"/>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r="-1877"/>
          <a:stretch/>
        </p:blipFill>
        <p:spPr>
          <a:xfrm>
            <a:off x="2082799" y="1461557"/>
            <a:ext cx="5503333" cy="5464175"/>
          </a:xfrm>
        </p:spPr>
      </p:pic>
      <p:sp>
        <p:nvSpPr>
          <p:cNvPr id="4" name="Content Placeholder 3"/>
          <p:cNvSpPr>
            <a:spLocks noGrp="1"/>
          </p:cNvSpPr>
          <p:nvPr>
            <p:ph sz="half" idx="2"/>
          </p:nvPr>
        </p:nvSpPr>
        <p:spPr>
          <a:xfrm>
            <a:off x="8500532" y="3301999"/>
            <a:ext cx="144993" cy="2824163"/>
          </a:xfrm>
        </p:spPr>
        <p:txBody>
          <a:bodyPr/>
          <a:lstStyle/>
          <a:p>
            <a:endParaRPr lang="en-US" dirty="0"/>
          </a:p>
        </p:txBody>
      </p:sp>
    </p:spTree>
    <p:extLst>
      <p:ext uri="{BB962C8B-B14F-4D97-AF65-F5344CB8AC3E}">
        <p14:creationId xmlns:p14="http://schemas.microsoft.com/office/powerpoint/2010/main" val="329541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 so, again, what is the portfolio about?</a:t>
            </a:r>
          </a:p>
        </p:txBody>
      </p:sp>
      <p:sp>
        <p:nvSpPr>
          <p:cNvPr id="4" name="Content Placeholder 3"/>
          <p:cNvSpPr>
            <a:spLocks noGrp="1"/>
          </p:cNvSpPr>
          <p:nvPr>
            <p:ph sz="half" idx="2"/>
          </p:nvPr>
        </p:nvSpPr>
        <p:spPr>
          <a:xfrm>
            <a:off x="8500532" y="3301999"/>
            <a:ext cx="144993" cy="2824163"/>
          </a:xfrm>
        </p:spPr>
        <p:txBody>
          <a:bodyPr/>
          <a:lstStyle/>
          <a:p>
            <a:endParaRPr lang="en-US" dirty="0"/>
          </a:p>
        </p:txBody>
      </p:sp>
      <p:pic>
        <p:nvPicPr>
          <p:cNvPr id="8" name="Content Placeholder 7"/>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738" r="-2527"/>
          <a:stretch/>
        </p:blipFill>
        <p:spPr>
          <a:xfrm>
            <a:off x="1591733" y="1546412"/>
            <a:ext cx="6028267" cy="5159927"/>
          </a:xfrm>
        </p:spPr>
      </p:pic>
    </p:spTree>
    <p:extLst>
      <p:ext uri="{BB962C8B-B14F-4D97-AF65-F5344CB8AC3E}">
        <p14:creationId xmlns:p14="http://schemas.microsoft.com/office/powerpoint/2010/main" val="289449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4" name="Content Placeholder 3"/>
          <p:cNvSpPr>
            <a:spLocks noGrp="1"/>
          </p:cNvSpPr>
          <p:nvPr>
            <p:ph sz="half" idx="2"/>
          </p:nvPr>
        </p:nvSpPr>
        <p:spPr>
          <a:xfrm>
            <a:off x="8500532" y="3301999"/>
            <a:ext cx="144993" cy="2824163"/>
          </a:xfrm>
        </p:spPr>
        <p:txBody>
          <a:bodyPr/>
          <a:lstStyle/>
          <a:p>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252133" y="1572833"/>
            <a:ext cx="4521200" cy="5137557"/>
          </a:xfrm>
        </p:spPr>
      </p:pic>
    </p:spTree>
    <p:extLst>
      <p:ext uri="{BB962C8B-B14F-4D97-AF65-F5344CB8AC3E}">
        <p14:creationId xmlns:p14="http://schemas.microsoft.com/office/powerpoint/2010/main" val="185387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8475" y="1762125"/>
            <a:ext cx="3403600" cy="4364038"/>
          </a:xfrm>
        </p:spPr>
      </p:pic>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790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It’s about you.</a:t>
            </a:r>
          </a:p>
        </p:txBody>
      </p:sp>
    </p:spTree>
    <p:extLst>
      <p:ext uri="{BB962C8B-B14F-4D97-AF65-F5344CB8AC3E}">
        <p14:creationId xmlns:p14="http://schemas.microsoft.com/office/powerpoint/2010/main" val="361477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to worry!</a:t>
            </a:r>
          </a:p>
        </p:txBody>
      </p:sp>
      <p:sp>
        <p:nvSpPr>
          <p:cNvPr id="3" name="Content Placeholder 2"/>
          <p:cNvSpPr>
            <a:spLocks noGrp="1"/>
          </p:cNvSpPr>
          <p:nvPr>
            <p:ph idx="1"/>
          </p:nvPr>
        </p:nvSpPr>
        <p:spPr/>
        <p:txBody>
          <a:bodyPr/>
          <a:lstStyle/>
          <a:p>
            <a:r>
              <a:rPr lang="en-US" dirty="0"/>
              <a:t>You have already been working on these; you have done much! (You don’t realize it.) Just carry on!</a:t>
            </a:r>
          </a:p>
          <a:p>
            <a:r>
              <a:rPr lang="en-US" dirty="0"/>
              <a:t>I have seen many students worry about portfolios …</a:t>
            </a:r>
          </a:p>
          <a:p>
            <a:r>
              <a:rPr lang="en-US" dirty="0"/>
              <a:t>… but I have seen many brilliant portfolios!</a:t>
            </a:r>
          </a:p>
          <a:p>
            <a:r>
              <a:rPr lang="en-US" dirty="0"/>
              <a:t>… and have never seen a ‘bad’ one!</a:t>
            </a:r>
          </a:p>
        </p:txBody>
      </p:sp>
    </p:spTree>
    <p:extLst>
      <p:ext uri="{BB962C8B-B14F-4D97-AF65-F5344CB8AC3E}">
        <p14:creationId xmlns:p14="http://schemas.microsoft.com/office/powerpoint/2010/main" val="295792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It’s about you.</a:t>
            </a:r>
          </a:p>
          <a:p>
            <a:pPr marL="0" indent="0" algn="ctr">
              <a:buNone/>
            </a:pPr>
            <a:endParaRPr lang="en-US" sz="4000" dirty="0"/>
          </a:p>
          <a:p>
            <a:pPr marL="0" indent="0" algn="ctr">
              <a:buNone/>
            </a:pPr>
            <a:r>
              <a:rPr lang="en-US" sz="4000" dirty="0"/>
              <a:t>It’s about your becoming.</a:t>
            </a:r>
          </a:p>
        </p:txBody>
      </p:sp>
    </p:spTree>
    <p:extLst>
      <p:ext uri="{BB962C8B-B14F-4D97-AF65-F5344CB8AC3E}">
        <p14:creationId xmlns:p14="http://schemas.microsoft.com/office/powerpoint/2010/main" val="121984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“What is my cosmic task?”</a:t>
            </a:r>
          </a:p>
          <a:p>
            <a:pPr marL="0" indent="0" algn="ctr">
              <a:buNone/>
            </a:pPr>
            <a:r>
              <a:rPr lang="en-US" sz="4000" dirty="0"/>
              <a:t>“We’re all on a quest and we’re sharing the </a:t>
            </a:r>
            <a:r>
              <a:rPr lang="en-US" sz="4000"/>
              <a:t>journey together.”</a:t>
            </a:r>
            <a:endParaRPr lang="en-US" sz="4000" dirty="0"/>
          </a:p>
        </p:txBody>
      </p:sp>
    </p:spTree>
    <p:extLst>
      <p:ext uri="{BB962C8B-B14F-4D97-AF65-F5344CB8AC3E}">
        <p14:creationId xmlns:p14="http://schemas.microsoft.com/office/powerpoint/2010/main" val="4106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Currere</a:t>
            </a:r>
            <a:endParaRPr lang="en-US" dirty="0"/>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p:pic>
      <p:pic>
        <p:nvPicPr>
          <p:cNvPr id="5" name="Content Placeholder 4"/>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805046" y="1546412"/>
            <a:ext cx="3840480" cy="4957763"/>
          </a:xfrm>
        </p:spPr>
      </p:pic>
    </p:spTree>
    <p:extLst>
      <p:ext uri="{BB962C8B-B14F-4D97-AF65-F5344CB8AC3E}">
        <p14:creationId xmlns:p14="http://schemas.microsoft.com/office/powerpoint/2010/main" val="405151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Currere</a:t>
            </a:r>
            <a:endParaRPr lang="en-US" dirty="0"/>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sz="half" idx="2"/>
          </p:nvPr>
        </p:nvSpPr>
        <p:spPr/>
        <p:txBody>
          <a:bodyPr/>
          <a:lstStyle/>
          <a:p>
            <a:r>
              <a:rPr lang="en-US" dirty="0"/>
              <a:t>Step one: The regressive step—look at the past</a:t>
            </a:r>
          </a:p>
          <a:p>
            <a:r>
              <a:rPr lang="en-US" dirty="0"/>
              <a:t>Step two: The progressive step—consider your future</a:t>
            </a:r>
          </a:p>
          <a:p>
            <a:r>
              <a:rPr lang="en-US" dirty="0"/>
              <a:t>Step three: The analytical step--analyzing  the here and now</a:t>
            </a:r>
          </a:p>
          <a:p>
            <a:r>
              <a:rPr lang="en-US" dirty="0"/>
              <a:t>Step four: the synthetic step—put it all together in defining your journey, your </a:t>
            </a:r>
            <a:r>
              <a:rPr lang="en-US" dirty="0" err="1"/>
              <a:t>currere</a:t>
            </a:r>
            <a:r>
              <a:rPr lang="en-US" dirty="0"/>
              <a:t>, your curriculum</a:t>
            </a:r>
          </a:p>
        </p:txBody>
      </p:sp>
    </p:spTree>
    <p:extLst>
      <p:ext uri="{BB962C8B-B14F-4D97-AF65-F5344CB8AC3E}">
        <p14:creationId xmlns:p14="http://schemas.microsoft.com/office/powerpoint/2010/main" val="20352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sp>
        <p:nvSpPr>
          <p:cNvPr id="3" name="Content Placeholder 2"/>
          <p:cNvSpPr>
            <a:spLocks noGrp="1"/>
          </p:cNvSpPr>
          <p:nvPr>
            <p:ph idx="1"/>
          </p:nvPr>
        </p:nvSpPr>
        <p:spPr/>
        <p:txBody>
          <a:bodyPr>
            <a:normAutofit/>
          </a:bodyPr>
          <a:lstStyle/>
          <a:p>
            <a:r>
              <a:rPr lang="en-US" sz="2800" dirty="0"/>
              <a:t>There is no one way, magic formula</a:t>
            </a:r>
          </a:p>
          <a:p>
            <a:r>
              <a:rPr lang="en-US" sz="2800" dirty="0"/>
              <a:t>Since your journey is unique, your portfolio—your record of your journey and discoveries—will be unique</a:t>
            </a:r>
          </a:p>
          <a:p>
            <a:r>
              <a:rPr lang="en-US" sz="2800" dirty="0"/>
              <a:t>Be creative!</a:t>
            </a:r>
          </a:p>
          <a:p>
            <a:r>
              <a:rPr lang="en-US" sz="2800" dirty="0"/>
              <a:t>Let your portfolio represent and express the body, aesthetics, emotions and heart, intellect and the head, intuition, spirit</a:t>
            </a:r>
          </a:p>
        </p:txBody>
      </p:sp>
    </p:spTree>
    <p:extLst>
      <p:ext uri="{BB962C8B-B14F-4D97-AF65-F5344CB8AC3E}">
        <p14:creationId xmlns:p14="http://schemas.microsoft.com/office/powerpoint/2010/main" val="163908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including</a:t>
            </a:r>
          </a:p>
        </p:txBody>
      </p:sp>
      <p:sp>
        <p:nvSpPr>
          <p:cNvPr id="3" name="Content Placeholder 2"/>
          <p:cNvSpPr>
            <a:spLocks noGrp="1"/>
          </p:cNvSpPr>
          <p:nvPr>
            <p:ph idx="1"/>
          </p:nvPr>
        </p:nvSpPr>
        <p:spPr>
          <a:xfrm>
            <a:off x="498474" y="1546412"/>
            <a:ext cx="8645525" cy="5040655"/>
          </a:xfrm>
        </p:spPr>
        <p:txBody>
          <a:bodyPr>
            <a:noAutofit/>
          </a:bodyPr>
          <a:lstStyle/>
          <a:p>
            <a:r>
              <a:rPr lang="en-US" sz="2800" dirty="0"/>
              <a:t>Theories and ideas and practices that have influenced, inspired, and shaped you in your various courses</a:t>
            </a:r>
          </a:p>
          <a:p>
            <a:r>
              <a:rPr lang="en-US" sz="2800" dirty="0"/>
              <a:t>Experiences you have had during the program</a:t>
            </a:r>
          </a:p>
          <a:p>
            <a:r>
              <a:rPr lang="en-US" sz="2800" dirty="0"/>
              <a:t>Resources that have been influential</a:t>
            </a:r>
          </a:p>
          <a:p>
            <a:r>
              <a:rPr lang="en-US" sz="2800" dirty="0"/>
              <a:t>Understandings, revelations, inspirations, realizations you have had or are having—about leadership, about education, </a:t>
            </a:r>
            <a:r>
              <a:rPr lang="en-US" sz="2800" dirty="0" err="1"/>
              <a:t>aboutyourself</a:t>
            </a:r>
            <a:r>
              <a:rPr lang="en-US" sz="2800" dirty="0"/>
              <a:t>, about anything else you see fit to include</a:t>
            </a:r>
          </a:p>
        </p:txBody>
      </p:sp>
    </p:spTree>
    <p:extLst>
      <p:ext uri="{BB962C8B-B14F-4D97-AF65-F5344CB8AC3E}">
        <p14:creationId xmlns:p14="http://schemas.microsoft.com/office/powerpoint/2010/main" val="24203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including in the portfolio</a:t>
            </a:r>
          </a:p>
        </p:txBody>
      </p:sp>
      <p:sp>
        <p:nvSpPr>
          <p:cNvPr id="3" name="Content Placeholder 2"/>
          <p:cNvSpPr>
            <a:spLocks noGrp="1"/>
          </p:cNvSpPr>
          <p:nvPr>
            <p:ph idx="1"/>
          </p:nvPr>
        </p:nvSpPr>
        <p:spPr>
          <a:xfrm>
            <a:off x="498475" y="1761565"/>
            <a:ext cx="8147051" cy="4825502"/>
          </a:xfrm>
        </p:spPr>
        <p:txBody>
          <a:bodyPr>
            <a:normAutofit/>
          </a:bodyPr>
          <a:lstStyle/>
          <a:p>
            <a:r>
              <a:rPr lang="en-US" sz="2800" dirty="0"/>
              <a:t>Text, images, video, audio</a:t>
            </a:r>
          </a:p>
          <a:p>
            <a:r>
              <a:rPr lang="en-US" sz="2800" dirty="0"/>
              <a:t>The good, bad, and the ugly</a:t>
            </a:r>
          </a:p>
          <a:p>
            <a:r>
              <a:rPr lang="en-US" sz="2800" dirty="0"/>
              <a:t>The best of times and the worst of times</a:t>
            </a:r>
          </a:p>
          <a:p>
            <a:r>
              <a:rPr lang="en-US" sz="2800" dirty="0"/>
              <a:t>Ultimately, your journey in and through the leadership program</a:t>
            </a:r>
          </a:p>
          <a:p>
            <a:r>
              <a:rPr lang="en-US" sz="2800" dirty="0"/>
              <a:t>We have a rubric of areas to consider including; strongly suggest that you follow </a:t>
            </a:r>
            <a:r>
              <a:rPr lang="en-US" sz="2800"/>
              <a:t>the rubric. </a:t>
            </a:r>
            <a:endParaRPr lang="en-US" sz="2800" dirty="0"/>
          </a:p>
        </p:txBody>
      </p:sp>
    </p:spTree>
    <p:extLst>
      <p:ext uri="{BB962C8B-B14F-4D97-AF65-F5344CB8AC3E}">
        <p14:creationId xmlns:p14="http://schemas.microsoft.com/office/powerpoint/2010/main" val="2743869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Okay, the </a:t>
            </a:r>
            <a:r>
              <a:rPr lang="en-US" dirty="0" err="1"/>
              <a:t>nitty</a:t>
            </a:r>
            <a:r>
              <a:rPr lang="en-US" dirty="0"/>
              <a:t> gritty</a:t>
            </a:r>
          </a:p>
        </p:txBody>
      </p:sp>
      <p:sp>
        <p:nvSpPr>
          <p:cNvPr id="3" name="Content Placeholder 2"/>
          <p:cNvSpPr>
            <a:spLocks noGrp="1"/>
          </p:cNvSpPr>
          <p:nvPr>
            <p:ph idx="1"/>
          </p:nvPr>
        </p:nvSpPr>
        <p:spPr>
          <a:xfrm>
            <a:off x="498475" y="1761564"/>
            <a:ext cx="8147051" cy="4740835"/>
          </a:xfrm>
        </p:spPr>
        <p:txBody>
          <a:bodyPr>
            <a:normAutofit fontScale="92500" lnSpcReduction="20000"/>
          </a:bodyPr>
          <a:lstStyle/>
          <a:p>
            <a:r>
              <a:rPr lang="en-US" sz="2800" dirty="0"/>
              <a:t>Your blogs/websites are the housing for your portfolio</a:t>
            </a:r>
          </a:p>
          <a:p>
            <a:r>
              <a:rPr lang="en-US" sz="2800" dirty="0"/>
              <a:t>As well, you will give a presentation</a:t>
            </a:r>
          </a:p>
          <a:p>
            <a:pPr lvl="1"/>
            <a:r>
              <a:rPr lang="en-US" sz="2600" dirty="0"/>
              <a:t>You will have about 45 minutes</a:t>
            </a:r>
          </a:p>
          <a:p>
            <a:pPr lvl="1"/>
            <a:r>
              <a:rPr lang="en-US" sz="2600" dirty="0"/>
              <a:t>You can present however you see fit; we have a rubric</a:t>
            </a:r>
          </a:p>
          <a:p>
            <a:pPr lvl="1"/>
            <a:r>
              <a:rPr lang="en-US" sz="2600" dirty="0"/>
              <a:t>Use presentation software … or not</a:t>
            </a:r>
          </a:p>
          <a:p>
            <a:pPr lvl="1"/>
            <a:r>
              <a:rPr lang="en-US" sz="2600" dirty="0"/>
              <a:t>Be performative … and consider allowing your performance itself to be both contemplative and/or a form of inquiry</a:t>
            </a:r>
          </a:p>
          <a:p>
            <a:pPr lvl="1"/>
            <a:r>
              <a:rPr lang="en-US" sz="2600" dirty="0"/>
              <a:t>Consider offering a one or two page condensation of your portfolio—a fine distillation of your journey and its lessons—the “Executive Summary”</a:t>
            </a:r>
          </a:p>
        </p:txBody>
      </p:sp>
    </p:spTree>
    <p:extLst>
      <p:ext uri="{BB962C8B-B14F-4D97-AF65-F5344CB8AC3E}">
        <p14:creationId xmlns:p14="http://schemas.microsoft.com/office/powerpoint/2010/main" val="74014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portfolio about?</a:t>
            </a:r>
          </a:p>
        </p:txBody>
      </p:sp>
      <p:sp>
        <p:nvSpPr>
          <p:cNvPr id="3" name="Content Placeholder 2"/>
          <p:cNvSpPr>
            <a:spLocks noGrp="1"/>
          </p:cNvSpPr>
          <p:nvPr>
            <p:ph idx="1"/>
          </p:nvPr>
        </p:nvSpPr>
        <p:spPr/>
        <p:txBody>
          <a:bodyPr/>
          <a:lstStyle/>
          <a:p>
            <a:r>
              <a:rPr lang="en-US" dirty="0"/>
              <a:t>The answer is simple as it is profound …</a:t>
            </a:r>
          </a:p>
        </p:txBody>
      </p:sp>
    </p:spTree>
    <p:extLst>
      <p:ext uri="{BB962C8B-B14F-4D97-AF65-F5344CB8AC3E}">
        <p14:creationId xmlns:p14="http://schemas.microsoft.com/office/powerpoint/2010/main" val="175904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portfolio about?</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98475" y="1767714"/>
            <a:ext cx="8147051" cy="5090286"/>
          </a:xfrm>
        </p:spPr>
      </p:pic>
    </p:spTree>
    <p:extLst>
      <p:ext uri="{BB962C8B-B14F-4D97-AF65-F5344CB8AC3E}">
        <p14:creationId xmlns:p14="http://schemas.microsoft.com/office/powerpoint/2010/main" val="293578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portfolio about?</a:t>
            </a:r>
          </a:p>
        </p:txBody>
      </p:sp>
      <p:pic>
        <p:nvPicPr>
          <p:cNvPr id="7" name="Content Placehold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26609" y="1546412"/>
            <a:ext cx="6494991" cy="5156843"/>
          </a:xfrm>
        </p:spPr>
      </p:pic>
    </p:spTree>
    <p:extLst>
      <p:ext uri="{BB962C8B-B14F-4D97-AF65-F5344CB8AC3E}">
        <p14:creationId xmlns:p14="http://schemas.microsoft.com/office/powerpoint/2010/main" val="177553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portfolio about?</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405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portfolio about?</a:t>
            </a:r>
          </a:p>
        </p:txBody>
      </p:sp>
      <p:sp>
        <p:nvSpPr>
          <p:cNvPr id="3" name="Content Placeholder 2"/>
          <p:cNvSpPr>
            <a:spLocks noGrp="1"/>
          </p:cNvSpPr>
          <p:nvPr>
            <p:ph idx="1"/>
          </p:nvPr>
        </p:nvSpPr>
        <p:spPr>
          <a:xfrm>
            <a:off x="498475" y="1761565"/>
            <a:ext cx="8147051" cy="4723902"/>
          </a:xfrm>
        </p:spPr>
        <p:txBody>
          <a:bodyPr>
            <a:noAutofit/>
          </a:bodyPr>
          <a:lstStyle/>
          <a:p>
            <a:pPr marL="0" indent="0">
              <a:buNone/>
            </a:pPr>
            <a:r>
              <a:rPr lang="en-US" sz="2800" dirty="0"/>
              <a:t>“Tell me, O muse, of that ingenious hero who travelled far and wide after he had sacked the famous town of Troy. Many cities did he visit, and many were the nations with whose manners and customs he was acquainted; moreover he suffered much by sea while trying to save his own life and bring his men safely home ….</a:t>
            </a:r>
          </a:p>
          <a:p>
            <a:pPr marL="0" indent="0">
              <a:buNone/>
            </a:pPr>
            <a:r>
              <a:rPr lang="en-US" sz="2800" dirty="0"/>
              <a:t>… Tell me, too, about all these things, O daughter of Jove, from whatsoever source you may know them. </a:t>
            </a:r>
          </a:p>
        </p:txBody>
      </p:sp>
    </p:spTree>
    <p:extLst>
      <p:ext uri="{BB962C8B-B14F-4D97-AF65-F5344CB8AC3E}">
        <p14:creationId xmlns:p14="http://schemas.microsoft.com/office/powerpoint/2010/main" val="427648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sp>
        <p:nvSpPr>
          <p:cNvPr id="3" name="Content Placeholder 2"/>
          <p:cNvSpPr>
            <a:spLocks noGrp="1"/>
          </p:cNvSpPr>
          <p:nvPr>
            <p:ph idx="1"/>
          </p:nvPr>
        </p:nvSpPr>
        <p:spPr>
          <a:xfrm>
            <a:off x="498475" y="1761565"/>
            <a:ext cx="8147051" cy="4723902"/>
          </a:xfrm>
        </p:spPr>
        <p:txBody>
          <a:bodyPr>
            <a:noAutofit/>
          </a:bodyPr>
          <a:lstStyle/>
          <a:p>
            <a:pPr marL="0" indent="0">
              <a:buNone/>
            </a:pPr>
            <a:endParaRPr lang="en-US" sz="2800" dirty="0"/>
          </a:p>
        </p:txBody>
      </p:sp>
    </p:spTree>
    <p:extLst>
      <p:ext uri="{BB962C8B-B14F-4D97-AF65-F5344CB8AC3E}">
        <p14:creationId xmlns:p14="http://schemas.microsoft.com/office/powerpoint/2010/main" val="378131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so, again, what is the portfolio about?</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94342" y="1546412"/>
            <a:ext cx="6359525" cy="5279826"/>
          </a:xfrm>
        </p:spPr>
      </p:pic>
    </p:spTree>
    <p:extLst>
      <p:ext uri="{BB962C8B-B14F-4D97-AF65-F5344CB8AC3E}">
        <p14:creationId xmlns:p14="http://schemas.microsoft.com/office/powerpoint/2010/main" val="130162632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2017</TotalTime>
  <Words>787</Words>
  <Application>Microsoft Office PowerPoint</Application>
  <PresentationFormat>On-screen Show (4:3)</PresentationFormat>
  <Paragraphs>73</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Book Antiqua</vt:lpstr>
      <vt:lpstr>Calibri</vt:lpstr>
      <vt:lpstr>Wingdings 2</vt:lpstr>
      <vt:lpstr>Saddle</vt:lpstr>
      <vt:lpstr>Your Portfolio</vt:lpstr>
      <vt:lpstr>Not to worry!</vt:lpstr>
      <vt:lpstr>So, what is the portfolio about?</vt:lpstr>
      <vt:lpstr>So, what is the portfolio about?</vt:lpstr>
      <vt:lpstr>So, what is the portfolio about?</vt:lpstr>
      <vt:lpstr>So, what is the portfolio about?</vt:lpstr>
      <vt:lpstr>So,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And, so, again, what is the portfolio about?</vt:lpstr>
      <vt:lpstr>Currere</vt:lpstr>
      <vt:lpstr>Currere</vt:lpstr>
      <vt:lpstr>Suggestions</vt:lpstr>
      <vt:lpstr>Things to consider including</vt:lpstr>
      <vt:lpstr>Things to consider including in the portfolio</vt:lpstr>
      <vt:lpstr>Okay, the nitty gritty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Portfolio</dc:title>
  <dc:subject/>
  <dc:creator>Charles Scott</dc:creator>
  <cp:keywords/>
  <dc:description/>
  <cp:lastModifiedBy>Charles Scott</cp:lastModifiedBy>
  <cp:revision>20</cp:revision>
  <dcterms:created xsi:type="dcterms:W3CDTF">2016-04-30T08:35:48Z</dcterms:created>
  <dcterms:modified xsi:type="dcterms:W3CDTF">2018-03-13T17:22:20Z</dcterms:modified>
  <cp:category/>
</cp:coreProperties>
</file>